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5" r:id="rId5"/>
    <p:sldId id="276" r:id="rId6"/>
    <p:sldId id="293" r:id="rId7"/>
    <p:sldId id="277" r:id="rId8"/>
    <p:sldId id="279" r:id="rId9"/>
    <p:sldId id="308" r:id="rId10"/>
    <p:sldId id="305" r:id="rId11"/>
    <p:sldId id="306" r:id="rId12"/>
    <p:sldId id="307" r:id="rId13"/>
    <p:sldId id="309" r:id="rId14"/>
    <p:sldId id="310" r:id="rId15"/>
    <p:sldId id="311" r:id="rId16"/>
    <p:sldId id="312" r:id="rId17"/>
    <p:sldId id="313" r:id="rId18"/>
    <p:sldId id="315" r:id="rId19"/>
    <p:sldId id="314" r:id="rId20"/>
    <p:sldId id="316" r:id="rId21"/>
    <p:sldId id="271" r:id="rId22"/>
  </p:sldIdLst>
  <p:sldSz cx="12192000" cy="6858000"/>
  <p:notesSz cx="12192000" cy="6858000"/>
  <p:custDataLst>
    <p:tags r:id="rId2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02" userDrawn="1">
          <p15:clr>
            <a:srgbClr val="A4A3A4"/>
          </p15:clr>
        </p15:guide>
        <p15:guide id="2" pos="20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802"/>
        <p:guide pos="20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8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0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2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4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47.png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7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3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3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</a:endParaRPr>
            </a:p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Shu Ming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Jiang</a:t>
            </a:r>
            <a:endParaRPr lang="en-US" sz="24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35940" y="1372235"/>
            <a:ext cx="10892155" cy="90170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Revisiting Multimodal Representation in Contrastive Learning: From Patch and Token Embeddings to Finite Discrete Tokens</a:t>
            </a:r>
            <a:endParaRPr sz="28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568180" y="5270500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CVPR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’23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57600" y="5194300"/>
            <a:ext cx="4272280" cy="32258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Times New Roman" panose="02020603050405020304" charset="0"/>
                <a:cs typeface="Times New Roman" panose="02020603050405020304" charset="0"/>
              </a:rPr>
              <a:t>Code:https : / / github . com / yuxiaochen1103/FDT.</a:t>
            </a:r>
            <a:endParaRPr sz="1600" spc="-4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2514600"/>
            <a:ext cx="1125474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1436370"/>
            <a:ext cx="5722620" cy="47548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600200"/>
            <a:ext cx="10252710" cy="403479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518920"/>
            <a:ext cx="4425315" cy="4909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617345"/>
            <a:ext cx="5029200" cy="36728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1518920"/>
            <a:ext cx="8172450" cy="4919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rcRect t="7568"/>
          <a:stretch>
            <a:fillRect/>
          </a:stretch>
        </p:blipFill>
        <p:spPr>
          <a:xfrm>
            <a:off x="1752600" y="1676400"/>
            <a:ext cx="7882890" cy="479298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436370"/>
            <a:ext cx="8152765" cy="51187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518920"/>
            <a:ext cx="8648700" cy="46786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436370"/>
            <a:ext cx="6979920" cy="526542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524000"/>
            <a:ext cx="7599680" cy="510667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295400"/>
            <a:ext cx="8586470" cy="50996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Uni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38700" y="593725"/>
            <a:ext cx="307975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Introduction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84045" y="5748020"/>
            <a:ext cx="7932420" cy="8369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/>
            <a:r>
              <a:rPr lang="en-US" altLang="zh-CN"/>
              <a:t>(1)</a:t>
            </a:r>
            <a:r>
              <a:rPr lang="zh-CN" altLang="en-US"/>
              <a:t>the fact that the information conveyed in images and text captions is naturally of different levels of granularities  is not considered by such models.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252855"/>
            <a:ext cx="6096635" cy="40487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7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8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19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20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  <p:sp>
          <p:nvSpPr>
            <p:cNvPr id="21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p/>
          </p:txBody>
        </p:sp>
      </p:grpSp>
      <p:sp>
        <p:nvSpPr>
          <p:cNvPr id="22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3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24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3418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030730" y="1371600"/>
            <a:ext cx="8193405" cy="16579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" y="1362710"/>
            <a:ext cx="11147425" cy="4649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395730"/>
            <a:ext cx="4518660" cy="17430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0" y="3429000"/>
            <a:ext cx="4168140" cy="8077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4648200"/>
            <a:ext cx="4251960" cy="71628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4200" y="5410200"/>
            <a:ext cx="3817620" cy="8458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0" y="1905000"/>
            <a:ext cx="3695700" cy="30403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62125" cy="717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 dirty="0">
              <a:solidFill>
                <a:srgbClr val="FFFFFF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1676400"/>
            <a:ext cx="4183380" cy="1524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1270" y="3698240"/>
            <a:ext cx="3977640" cy="746760"/>
          </a:xfrm>
          <a:prstGeom prst="rect">
            <a:avLst/>
          </a:prstGeom>
        </p:spPr>
      </p:pic>
      <p:pic>
        <p:nvPicPr>
          <p:cNvPr id="19" name="图片 18" descr="Sparsemax functi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3810000"/>
            <a:ext cx="3923665" cy="99123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960" y="4572000"/>
            <a:ext cx="4274820" cy="18745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6800" y="4977130"/>
            <a:ext cx="4765675" cy="174371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1395730"/>
            <a:ext cx="5105400" cy="24752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80911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676400"/>
            <a:ext cx="5516880" cy="183642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81400"/>
            <a:ext cx="10447655" cy="30594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615" y="1295400"/>
            <a:ext cx="11407775" cy="27057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114800"/>
            <a:ext cx="9867900" cy="26244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371600"/>
            <a:ext cx="9786620" cy="478917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93738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1600200"/>
            <a:ext cx="9783445" cy="45942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ZDYyOWVlMmE3OWUzM2FkZTlkMDliYzU3NDg1NWYwNTE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4040</Words>
  <Application>WPS 演示</Application>
  <PresentationFormat>On-screen Show (4:3)</PresentationFormat>
  <Paragraphs>276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初</cp:lastModifiedBy>
  <cp:revision>32</cp:revision>
  <dcterms:created xsi:type="dcterms:W3CDTF">2023-09-17T03:47:00Z</dcterms:created>
  <dcterms:modified xsi:type="dcterms:W3CDTF">2024-02-25T10:31:24Z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2023-09-02T00:00:00Z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2023-09-23T00:00:00Z</vt:filetime>
  </property>
  <property fmtid="{D5CDD505-2E9C-101B-9397-08002B2CF9AE}" pid="5" name="ICV">
    <vt:lpwstr>95EF66CFAF864AF291E0B16051D7C34C_13</vt:lpwstr>
  </property>
  <property fmtid="{D5CDD505-2E9C-101B-9397-08002B2CF9AE}" pid="6" name="KSOProductBuildVer">
    <vt:lpwstr>2052-12.1.0.16388</vt:lpwstr>
  </property>
</Properties>
</file>